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5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新細明體" pitchFamily="18" charset="-12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新細明體" pitchFamily="18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C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4" d="100"/>
          <a:sy n="64" d="100"/>
        </p:scale>
        <p:origin x="36" y="2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61978B8B-BBFB-4ADD-9F80-7B49B88D4EBD}" type="datetimeFigureOut">
              <a:rPr lang="en-US"/>
              <a:pPr>
                <a:defRPr/>
              </a:pPr>
              <a:t>8/6/2017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ACD8DF83-DFBC-4972-9AC2-F9E580A24C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938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1E8ECB8-90EF-49C1-819D-DD4646435148}" type="slidenum">
              <a:rPr lang="zh-CN" altLang="en-US" smtClean="0">
                <a:latin typeface="Times New Roman" pitchFamily="18" charset="0"/>
                <a:ea typeface="新細明體" pitchFamily="18" charset="-12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zh-CN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B2C661B-7B35-4A6C-ADFA-2570E119A2C6}" type="slidenum">
              <a:rPr lang="zh-CN" altLang="en-US" smtClean="0">
                <a:latin typeface="Times New Roman" pitchFamily="18" charset="0"/>
                <a:ea typeface="新細明體" pitchFamily="18" charset="-12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zh-CN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0F1EC83-CD95-42F1-BBA5-D4C292288A36}" type="slidenum">
              <a:rPr lang="zh-CN" altLang="en-US" smtClean="0">
                <a:latin typeface="Times New Roman" pitchFamily="18" charset="0"/>
                <a:ea typeface="新細明體" pitchFamily="18" charset="-12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zh-CN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ABF4854-EF42-4F69-AF40-31A7142D3679}" type="slidenum">
              <a:rPr lang="zh-CN" altLang="en-US" smtClean="0">
                <a:latin typeface="Times New Roman" pitchFamily="18" charset="0"/>
                <a:ea typeface="新細明體" pitchFamily="18" charset="-12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zh-CN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906E575-315C-42AB-ABEA-5689BF171669}" type="slidenum">
              <a:rPr lang="zh-CN" altLang="en-US" smtClean="0">
                <a:latin typeface="Times New Roman" pitchFamily="18" charset="0"/>
                <a:ea typeface="新細明體" pitchFamily="18" charset="-12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zh-CN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89E153D-0D84-441E-9B4C-F7113E84A857}" type="slidenum">
              <a:rPr lang="zh-CN" altLang="en-US" smtClean="0">
                <a:latin typeface="Times New Roman" pitchFamily="18" charset="0"/>
                <a:ea typeface="新細明體" pitchFamily="18" charset="-12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zh-CN">
              <a:latin typeface="Times New Roman" pitchFamily="18" charset="0"/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0957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2718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5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06450"/>
            <a:ext cx="9144000" cy="41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>
              <a:lnSpc>
                <a:spcPts val="3500"/>
              </a:lnSpc>
            </a:pPr>
            <a:r>
              <a:rPr lang="zh-CN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復興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工作，主！ 向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聖徒顯現！</a:t>
            </a:r>
            <a:r>
              <a:rPr lang="zh-CN" altLang="en-US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>
              <a:lnSpc>
                <a:spcPts val="3500"/>
              </a:lnSpc>
            </a:pPr>
            <a:r>
              <a:rPr lang="en-US" altLang="zh-CN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Revive Thy work, O Lord!  Now to Thy saints appear!</a:t>
            </a:r>
          </a:p>
          <a:p>
            <a:pPr algn="ctr" eaLnBrk="1" hangingPunct="1">
              <a:lnSpc>
                <a:spcPts val="3500"/>
              </a:lnSpc>
            </a:pPr>
            <a:r>
              <a:rPr lang="en-US" altLang="zh-CN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zh-CN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求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用權發出聖言， 讓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兒女檢點！</a:t>
            </a:r>
          </a:p>
          <a:p>
            <a:pPr algn="ctr" eaLnBrk="1" hangingPunct="1">
              <a:lnSpc>
                <a:spcPts val="3500"/>
              </a:lnSpc>
            </a:pPr>
            <a:r>
              <a:rPr lang="en-US" altLang="zh-CN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Oh, speak with </a:t>
            </a:r>
            <a:r>
              <a:rPr lang="en-US" altLang="zh-CN" sz="2800" dirty="0" err="1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pow’r</a:t>
            </a:r>
            <a:r>
              <a:rPr lang="en-US" altLang="zh-CN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 to </a:t>
            </a:r>
            <a:r>
              <a:rPr lang="en-US" altLang="zh-CN" sz="2800" dirty="0" err="1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ev’ry</a:t>
            </a:r>
            <a:r>
              <a:rPr lang="en-US" altLang="zh-CN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 soul, and let Thy people hear!</a:t>
            </a:r>
          </a:p>
          <a:p>
            <a:pPr algn="ctr" eaLnBrk="1" hangingPunct="1">
              <a:lnSpc>
                <a:spcPts val="3500"/>
              </a:lnSpc>
            </a:pPr>
            <a:r>
              <a:rPr lang="zh-CN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復興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工作，主！ 我們現今等候！</a:t>
            </a:r>
            <a:r>
              <a:rPr lang="zh-CN" altLang="en-US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>
              <a:lnSpc>
                <a:spcPts val="3500"/>
              </a:lnSpc>
            </a:pPr>
            <a:r>
              <a:rPr lang="en-US" altLang="zh-CN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Revive Thy work, O Lord</a:t>
            </a:r>
            <a:r>
              <a:rPr lang="zh-CN" altLang="en-US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While here to Thee we bow</a:t>
            </a:r>
            <a:r>
              <a:rPr lang="zh-CN" altLang="en-US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！ </a:t>
            </a:r>
          </a:p>
          <a:p>
            <a:pPr algn="ctr" eaLnBrk="1" hangingPunct="1">
              <a:lnSpc>
                <a:spcPts val="3500"/>
              </a:lnSpc>
            </a:pPr>
            <a:r>
              <a:rPr lang="zh-CN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但願正當我們俯伏， 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就顯現能手！</a:t>
            </a:r>
          </a:p>
          <a:p>
            <a:pPr algn="ctr" eaLnBrk="1" hangingPunct="1">
              <a:lnSpc>
                <a:spcPts val="3500"/>
              </a:lnSpc>
            </a:pPr>
            <a:r>
              <a:rPr lang="en-US" altLang="zh-CN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Descend, O gracious Lord, descend! </a:t>
            </a:r>
          </a:p>
          <a:p>
            <a:pPr algn="ctr" eaLnBrk="1" hangingPunct="1">
              <a:lnSpc>
                <a:spcPts val="3500"/>
              </a:lnSpc>
            </a:pPr>
            <a:r>
              <a:rPr lang="en-US" altLang="zh-CN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Oh come, and bless us now!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71016"/>
            <a:ext cx="9144000" cy="84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800" b="1" dirty="0">
                <a:effectLst/>
                <a:latin typeface="Arial Narrow" pitchFamily="34" charset="0"/>
                <a:ea typeface="細明體" pitchFamily="49" charset="-120"/>
              </a:rPr>
              <a:t>H647</a:t>
            </a:r>
            <a:r>
              <a:rPr lang="en-US" altLang="zh-CN" sz="2800" b="1" dirty="0">
                <a:effectLst/>
                <a:latin typeface="Times New Roman" pitchFamily="18" charset="0"/>
                <a:ea typeface="細明體" pitchFamily="49" charset="-120"/>
              </a:rPr>
              <a:t>  </a:t>
            </a:r>
            <a:r>
              <a:rPr lang="zh-CN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復興</a:t>
            </a:r>
            <a:r>
              <a:rPr lang="zh-TW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r>
              <a:rPr lang="zh-CN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工作</a:t>
            </a:r>
            <a:r>
              <a:rPr lang="zh-CN" altLang="en-US" sz="2600" b="1" dirty="0">
                <a:effectLst/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CN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 </a:t>
            </a:r>
            <a:br>
              <a:rPr lang="zh-CN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effectLst/>
                <a:latin typeface="Arial Narrow" pitchFamily="34" charset="0"/>
                <a:ea typeface="細明體" pitchFamily="49" charset="-120"/>
              </a:rPr>
              <a:t>REVIVE THY WORK, O LORD</a:t>
            </a:r>
            <a:r>
              <a:rPr lang="en-US" altLang="zh-CN" sz="2000" dirty="0">
                <a:effectLst/>
                <a:latin typeface="Arial Narrow" pitchFamily="34" charset="0"/>
                <a:ea typeface="細明體" pitchFamily="49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(1/6)</a:t>
            </a:r>
            <a:endParaRPr lang="en-US" altLang="zh-CN" sz="2400" dirty="0">
              <a:effectLst/>
              <a:latin typeface="Arial Narrow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67494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/>
              <a:t>H647  (</a:t>
            </a:r>
            <a:r>
              <a:rPr lang="zh-TW" altLang="en-US" sz="2400" dirty="0"/>
              <a:t>節</a:t>
            </a:r>
            <a:r>
              <a:rPr lang="en-US" altLang="zh-TW" sz="2400" dirty="0"/>
              <a:t>2/6)</a:t>
            </a:r>
            <a:endParaRPr lang="en-US" altLang="zh-CN" sz="2400" dirty="0"/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復興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工作，主！ 求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感動教會；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Revive Thy work, O Lord!  And every soul inspire;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為著罪惡，憂傷痛悔， 好讓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顯作為！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 kindle in each heart, we pray, the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pentecostal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fire!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復興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工作，主！ 我們現今等候！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Revive Thy work, O Lord!  While here to Thee we bow!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但願正當我們俯伏， 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就顯現能手！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Descend, O gracious Lord, descend!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Oh come, and bless us now!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67494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/>
              <a:t>H647  (</a:t>
            </a:r>
            <a:r>
              <a:rPr lang="zh-TW" altLang="en-US" sz="2400" dirty="0"/>
              <a:t>節</a:t>
            </a:r>
            <a:r>
              <a:rPr lang="en-US" altLang="zh-TW" sz="2400" dirty="0"/>
              <a:t>3/6)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復興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工作，主！ 啟示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祢的寶貴；</a:t>
            </a:r>
            <a:r>
              <a:rPr lang="zh-TW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Revive Thy work, O Lord!  Exalt Thy precious name!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但願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愛在人心內， 好像復燃死灰！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may Thy love in every heart be kindled to flame!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復興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工作，主！ 我們現今等候！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Revive Thy work, O Lord!  While here to Thee we bow!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但願正當我們俯伏， 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就顯現能手！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Descend, O gracious Lord, descend!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Oh come, and bless us now!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67494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/>
              <a:t>H647  (</a:t>
            </a:r>
            <a:r>
              <a:rPr lang="zh-TW" altLang="en-US" sz="2400" dirty="0"/>
              <a:t>節</a:t>
            </a:r>
            <a:r>
              <a:rPr lang="en-US" altLang="zh-TW" sz="2400" dirty="0"/>
              <a:t>4/6)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復興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工作，主！ 祝福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祢的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話語；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Revive Thy work, O Lord!  And bless to all Thy word!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但願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道所有真理， 到處被人高舉！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may its pure and sacred truth in living faith be heard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復興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工作，主！ 我們現今等候！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Revive Thy work, O Lord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While here to Thee we bow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但願正當我們俯伏， 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就顯現能手！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Descend, O gracious Lord, descend!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Oh come, and bless us now!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67494"/>
            <a:ext cx="9144000" cy="4816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/>
              <a:t>H647  (</a:t>
            </a:r>
            <a:r>
              <a:rPr lang="zh-TW" altLang="en-US" sz="2400" dirty="0"/>
              <a:t>節</a:t>
            </a:r>
            <a:r>
              <a:rPr lang="en-US" altLang="zh-TW" sz="2400" dirty="0"/>
              <a:t>5/6)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復興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工作，主！ 證明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祢的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得勝；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Revive Thy work, O Lord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make Thy servants bold;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但願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民起來戰爭，好使撒但潰崩！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Convict of sin and work once more as in the days of old.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復興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工作，主！ 我們現今等候！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Revive Thy work, O Lord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While here to Thee we bow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但願正當我們俯伏， 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就顯現能手！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Descend, O gracious Lord, descend!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Oh come, and bless us now!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67494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/>
              <a:t>H647  (</a:t>
            </a:r>
            <a:r>
              <a:rPr lang="zh-TW" altLang="en-US" sz="2400" dirty="0"/>
              <a:t>節</a:t>
            </a:r>
            <a:r>
              <a:rPr lang="en-US" altLang="zh-TW" sz="2400" dirty="0"/>
              <a:t>6/6)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復興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工作，主！賜下當初權能；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Revive Thy work O Lord!  Give </a:t>
            </a:r>
            <a:r>
              <a:rPr lang="en-US" altLang="zh-CN" sz="2800" dirty="0" err="1">
                <a:latin typeface="Times New Roman" pitchFamily="18" charset="0"/>
                <a:ea typeface="標楷體" pitchFamily="65" charset="-120"/>
              </a:rPr>
              <a:t>pentecostal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 showers!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但願榮耀全歸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名，祝福則歸我們！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Be Thine the glory, Thine alone! The blessing, Lord, be ours!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復興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工作，主！ 我們現今等候！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Revive Thy work, O Lord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While here to Thee we bow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 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但願正當我們俯伏， 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祢</a:t>
            </a: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就顯現能手！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Descend, O gracious Lord, descend! 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Oh come, and bless us now!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180</TotalTime>
  <Words>710</Words>
  <Application>Microsoft Office PowerPoint</Application>
  <PresentationFormat>On-screen Show (16:9)</PresentationFormat>
  <Paragraphs>66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宋体</vt:lpstr>
      <vt:lpstr>Microsoft JhengHei</vt:lpstr>
      <vt:lpstr>PMingLiU</vt:lpstr>
      <vt:lpstr>PMingLiU</vt:lpstr>
      <vt:lpstr>標楷體</vt:lpstr>
      <vt:lpstr>細明體</vt:lpstr>
      <vt:lpstr>Arial</vt:lpstr>
      <vt:lpstr>Arial Narrow</vt:lpstr>
      <vt:lpstr>Calibri</vt:lpstr>
      <vt:lpstr>Times New Roman</vt:lpstr>
      <vt:lpstr>Wingdings</vt:lpstr>
      <vt:lpstr>cccta_hymn</vt:lpstr>
      <vt:lpstr>H647  復興祢工作，主  REVIVE THY WORK, O LORD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H647 復興祢工作，主 REVIVE THY WORK, O LORD</dc:title>
  <dc:subject>Hymnary 聖徒詩歌</dc:subject>
  <dc:creator>Albert Midlane</dc:creator>
  <cp:lastModifiedBy>Timothy Liang</cp:lastModifiedBy>
  <cp:revision>52</cp:revision>
  <dcterms:created xsi:type="dcterms:W3CDTF">2000-09-24T04:10:18Z</dcterms:created>
  <dcterms:modified xsi:type="dcterms:W3CDTF">2017-08-06T15:35:35Z</dcterms:modified>
</cp:coreProperties>
</file>